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3" r:id="rId4"/>
    <p:sldId id="265" r:id="rId5"/>
    <p:sldId id="266" r:id="rId6"/>
    <p:sldId id="26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12F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668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1B38BF-2886-554C-3A28-F6DAC9A036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CE17CF-EEFC-F633-8AC2-355DAE712D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3629AF-8365-F5C1-67BE-9534660308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51D4B-12EB-43A3-A7B3-D4FD9CDD19B7}" type="datetimeFigureOut">
              <a:rPr lang="en-GB" smtClean="0"/>
              <a:t>04/11/2024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EE0BC5-863B-4306-ECE6-31C994DD19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FC070D-CB49-128A-FE11-4BB1DBD7E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0A548-FDD7-4AF7-A9E2-4A28D2FD76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3694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ECD639-5BE1-DAC8-B476-08045EB99E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9CF1C2F-1BE3-D281-8C7E-40EE86F1C3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A13E00-D26A-DFC1-7D42-9DB8E397AF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51D4B-12EB-43A3-A7B3-D4FD9CDD19B7}" type="datetimeFigureOut">
              <a:rPr lang="en-GB" smtClean="0"/>
              <a:t>04/11/2024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2F6D9E-6875-1B4F-153D-84AC65A401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4ECDD8-9658-EE4F-0C75-BC454D0252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0A548-FDD7-4AF7-A9E2-4A28D2FD76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66208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F8BFABB-7B36-7114-E07C-4283BB695F1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6793604-4BA1-92F8-6663-4839BF3838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3D6A95-9274-DCD0-1171-EEF2D98A68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51D4B-12EB-43A3-A7B3-D4FD9CDD19B7}" type="datetimeFigureOut">
              <a:rPr lang="en-GB" smtClean="0"/>
              <a:t>04/11/2024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AEC5EE-80E0-C301-E8BF-86582EE3D8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2D6284-4279-77FE-B6CB-30D80F278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0A548-FDD7-4AF7-A9E2-4A28D2FD76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63564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B6D35F-93E0-759E-CD97-1528FF581E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F7273B-8D57-F7B2-4AC5-663C053B58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2194BB-6CB7-2315-7E6C-A7BC0FC495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51D4B-12EB-43A3-A7B3-D4FD9CDD19B7}" type="datetimeFigureOut">
              <a:rPr lang="en-GB" smtClean="0"/>
              <a:t>04/11/2024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CDB32A-CF0D-CD3B-9DEA-C1A9CDAA19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B3A391-72DA-8944-A961-1824F9B48D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0A548-FDD7-4AF7-A9E2-4A28D2FD76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09164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F0129B-6CE8-333D-816B-B693EF65E5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B06E31-52AF-9D80-ECB3-56A5346187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55F6BF-419C-C4CA-693B-B3AC3A6958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51D4B-12EB-43A3-A7B3-D4FD9CDD19B7}" type="datetimeFigureOut">
              <a:rPr lang="en-GB" smtClean="0"/>
              <a:t>04/11/2024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B7DF20-1016-BD50-C877-588390580B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D07F9D-4D1D-41F1-27A8-217404D8C4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0A548-FDD7-4AF7-A9E2-4A28D2FD76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11700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7C15A7-3D4A-66B8-2DB0-F8963FA24F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49E4B4-1645-1A73-F44F-1FC4190604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796BFF-CA1E-0B85-01E9-BFF9E1060F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C09D71-2005-0BFB-01E8-3BB1DC75FA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51D4B-12EB-43A3-A7B3-D4FD9CDD19B7}" type="datetimeFigureOut">
              <a:rPr lang="en-GB" smtClean="0"/>
              <a:t>04/11/2024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846B9F-5417-F04A-E2DA-03F18A9F2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144AD0-14E2-A4A9-6423-0DDB58D72C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0A548-FDD7-4AF7-A9E2-4A28D2FD76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77505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F4B1E0-F431-D84A-95FA-470090A383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6290B6-0367-A968-1A94-10C4D30B72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28CD54-C6CE-F464-D6AB-11CF6BD502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A525A3C-0EE0-C0D4-2CD5-67B0BF53DA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55D7E98-B4B7-13D4-9D16-547CCFDE875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DDF2DE0-3B60-AFE5-2799-AEDBF9BE95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51D4B-12EB-43A3-A7B3-D4FD9CDD19B7}" type="datetimeFigureOut">
              <a:rPr lang="en-GB" smtClean="0"/>
              <a:t>04/11/2024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8926736-5F21-BACF-CB72-FDFC2D1375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CAD7282-AFCB-F9A2-C1A2-943DB1F334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0A548-FDD7-4AF7-A9E2-4A28D2FD76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74010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BA64BA-CEBC-770F-E24A-6E1611B9E8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7AF9380-6999-C9B7-FB17-B9E4ADDAE3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51D4B-12EB-43A3-A7B3-D4FD9CDD19B7}" type="datetimeFigureOut">
              <a:rPr lang="en-GB" smtClean="0"/>
              <a:t>04/11/2024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9092BE7-2290-7432-81A1-C55BB5C13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29FC6C-A9D4-3E40-4194-333AFA71E8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0A548-FDD7-4AF7-A9E2-4A28D2FD76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70959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F189FE6-A34C-0EAA-2B45-4565014D10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51D4B-12EB-43A3-A7B3-D4FD9CDD19B7}" type="datetimeFigureOut">
              <a:rPr lang="en-GB" smtClean="0"/>
              <a:t>04/11/2024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425C0B1-C608-C9D9-49D9-615ADF44D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2A1796-52E1-4A64-B186-DBDBCD54C2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0A548-FDD7-4AF7-A9E2-4A28D2FD76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53825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3599A7-910D-3642-863D-77C4BF7A9B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0872CF-5289-2A64-D85A-F3CC3EB832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9290CC-6E99-65C5-7108-BDF5B64D08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FB9E47-0DB6-B09D-9BC4-F61EDD9C25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51D4B-12EB-43A3-A7B3-D4FD9CDD19B7}" type="datetimeFigureOut">
              <a:rPr lang="en-GB" smtClean="0"/>
              <a:t>04/11/2024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201ED1-B0BC-E751-221E-737A8F3ABB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5DA966-C75C-B9B8-A00B-C1D2F01F2F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0A548-FDD7-4AF7-A9E2-4A28D2FD76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50751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FCA09B-EF9D-1E0C-D007-B3A8ED001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B8F46D7-3881-9CC7-8A49-9F7BD292E7E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BFB4F6-788A-4708-1A38-67322B013B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D3E393-2C63-52D8-767F-5336CF372F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51D4B-12EB-43A3-A7B3-D4FD9CDD19B7}" type="datetimeFigureOut">
              <a:rPr lang="en-GB" smtClean="0"/>
              <a:t>04/11/2024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9DD315-995B-53F2-0DBA-99F550BE3A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F43BA8-2B25-BD5F-843D-FCE88242D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0A548-FDD7-4AF7-A9E2-4A28D2FD76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42133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12F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0326067-00EA-7E4A-F473-6D7BC88DAE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77D3F5-1B04-7D4A-8B14-4838059582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53FC61-2130-A227-62F2-D4B637FADB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A51D4B-12EB-43A3-A7B3-D4FD9CDD19B7}" type="datetimeFigureOut">
              <a:rPr lang="en-GB" smtClean="0"/>
              <a:t>04/11/2024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6E4D02-0818-4803-2E8A-49B101A6DE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BA7E90-4069-F192-86A7-5C87EF22AC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60A548-FDD7-4AF7-A9E2-4A28D2FD76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7382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wo men standing in front of a purple background&#10;&#10;Description automatically generated">
            <a:extLst>
              <a:ext uri="{FF2B5EF4-FFF2-40B4-BE49-F238E27FC236}">
                <a16:creationId xmlns:a16="http://schemas.microsoft.com/office/drawing/2014/main" id="{058AA3EB-A309-D024-B433-DD28BBF607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00"/>
            <a:ext cx="1219200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0941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n older person holding a candy cone&#10;&#10;Description automatically generated">
            <a:extLst>
              <a:ext uri="{FF2B5EF4-FFF2-40B4-BE49-F238E27FC236}">
                <a16:creationId xmlns:a16="http://schemas.microsoft.com/office/drawing/2014/main" id="{B8016381-2492-37EA-82AF-9CD10EBE07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00"/>
            <a:ext cx="1219200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7881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drinking from a bottle&#10;&#10;Description automatically generated">
            <a:extLst>
              <a:ext uri="{FF2B5EF4-FFF2-40B4-BE49-F238E27FC236}">
                <a16:creationId xmlns:a16="http://schemas.microsoft.com/office/drawing/2014/main" id="{90B96D73-08F0-CE15-781E-B535BC690B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8975"/>
            <a:ext cx="1219200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9656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holding a mug and talking to a person&#10;&#10;Description automatically generated">
            <a:extLst>
              <a:ext uri="{FF2B5EF4-FFF2-40B4-BE49-F238E27FC236}">
                <a16:creationId xmlns:a16="http://schemas.microsoft.com/office/drawing/2014/main" id="{CF5CF4C1-09A5-C482-D194-739C6D8B88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00"/>
            <a:ext cx="1219200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6418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with her eyes closed and hands together&#10;&#10;Description automatically generated">
            <a:extLst>
              <a:ext uri="{FF2B5EF4-FFF2-40B4-BE49-F238E27FC236}">
                <a16:creationId xmlns:a16="http://schemas.microsoft.com/office/drawing/2014/main" id="{B9E7D5A8-BC53-6F48-0C8C-3209A6FBC7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00"/>
            <a:ext cx="1219200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3829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qr code with a white background&#10;&#10;Description automatically generated">
            <a:extLst>
              <a:ext uri="{FF2B5EF4-FFF2-40B4-BE49-F238E27FC236}">
                <a16:creationId xmlns:a16="http://schemas.microsoft.com/office/drawing/2014/main" id="{9D9E20AA-AC7D-DE93-D523-B9EC5282B2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9639" y="2489199"/>
            <a:ext cx="3548781" cy="3548781"/>
          </a:xfrm>
          <a:prstGeom prst="rect">
            <a:avLst/>
          </a:prstGeom>
        </p:spPr>
      </p:pic>
      <p:pic>
        <p:nvPicPr>
          <p:cNvPr id="11" name="Picture 10" descr="A black and white sign with white text&#10;&#10;Description automatically generated">
            <a:extLst>
              <a:ext uri="{FF2B5EF4-FFF2-40B4-BE49-F238E27FC236}">
                <a16:creationId xmlns:a16="http://schemas.microsoft.com/office/drawing/2014/main" id="{38CA2CEF-9CC4-9A37-EFB6-9F7A0EFC7A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4640" y="682865"/>
            <a:ext cx="2198122" cy="120689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C37B2FA-657D-1895-79D0-F8A53B914BF3}"/>
              </a:ext>
            </a:extLst>
          </p:cNvPr>
          <p:cNvSpPr txBox="1"/>
          <p:nvPr/>
        </p:nvSpPr>
        <p:spPr>
          <a:xfrm>
            <a:off x="433852" y="735598"/>
            <a:ext cx="634233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 prepared </a:t>
            </a:r>
          </a:p>
          <a:p>
            <a:r>
              <a:rPr lang="en-GB" sz="7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winter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BECCF50-D831-C2EB-FCF3-9EBF64733EFC}"/>
              </a:ext>
            </a:extLst>
          </p:cNvPr>
          <p:cNvSpPr txBox="1"/>
          <p:nvPr/>
        </p:nvSpPr>
        <p:spPr>
          <a:xfrm>
            <a:off x="433852" y="3272588"/>
            <a:ext cx="6054291" cy="2028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GB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Visit the Hertfordshire and west Essex winter health and wellbeing information hub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21F483D-AD5C-1CAA-4EEB-4FD8F4AC20F9}"/>
              </a:ext>
            </a:extLst>
          </p:cNvPr>
          <p:cNvSpPr txBox="1"/>
          <p:nvPr/>
        </p:nvSpPr>
        <p:spPr>
          <a:xfrm>
            <a:off x="516780" y="5660737"/>
            <a:ext cx="42447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#BePrepared</a:t>
            </a:r>
          </a:p>
        </p:txBody>
      </p:sp>
    </p:spTree>
    <p:extLst>
      <p:ext uri="{BB962C8B-B14F-4D97-AF65-F5344CB8AC3E}">
        <p14:creationId xmlns:p14="http://schemas.microsoft.com/office/powerpoint/2010/main" val="20590717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</TotalTime>
  <Words>18</Words>
  <Application>Microsoft Office PowerPoint</Application>
  <PresentationFormat>Widescreen</PresentationFormat>
  <Paragraphs>4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MCKELVEY, Gemma (NHS HERTFORDSHIRE AND WEST ESSEX ICB - 06K)</dc:creator>
  <cp:lastModifiedBy>MCKELVEY, Gemma (NHS HERTFORDSHIRE AND WEST ESSEX ICB - 06K)</cp:lastModifiedBy>
  <cp:revision>4</cp:revision>
  <dcterms:created xsi:type="dcterms:W3CDTF">2024-10-01T11:01:43Z</dcterms:created>
  <dcterms:modified xsi:type="dcterms:W3CDTF">2024-11-04T17:05:41Z</dcterms:modified>
</cp:coreProperties>
</file>